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8" d="100"/>
          <a:sy n="168" d="100"/>
        </p:scale>
        <p:origin x="-20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0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9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8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8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1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59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5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2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4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43C25-F1E9-4870-9DBF-7C9D04169D2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09DA8-8E2F-4EFA-B1AD-EC3B1B66D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1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187325"/>
            <a:ext cx="4981575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65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Ericka Riley</dc:creator>
  <cp:lastModifiedBy>Ericka Riley</cp:lastModifiedBy>
  <cp:revision>1</cp:revision>
  <dcterms:created xsi:type="dcterms:W3CDTF">2026-07-27T19:54:22Z</dcterms:created>
  <dcterms:modified xsi:type="dcterms:W3CDTF">2026-07-27T19:55:09Z</dcterms:modified>
</cp:coreProperties>
</file>