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2FF97-18EB-4BAF-ACEB-C832EF86F5E5}" v="2" dt="2026-07-01T19:00:5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smin Zapata Badillo" userId="85923ae8-b290-4b7f-930d-fa64091b57ec" providerId="ADAL" clId="{C28E919D-86CC-41EA-B681-8E35176D4380}"/>
    <pc:docChg chg="addSld delSld modSld">
      <pc:chgData name="Yesmin Zapata Badillo" userId="85923ae8-b290-4b7f-930d-fa64091b57ec" providerId="ADAL" clId="{C28E919D-86CC-41EA-B681-8E35176D4380}" dt="2026-07-01T19:02:16.116" v="22" actId="1076"/>
      <pc:docMkLst>
        <pc:docMk/>
      </pc:docMkLst>
      <pc:sldChg chg="new del">
        <pc:chgData name="Yesmin Zapata Badillo" userId="85923ae8-b290-4b7f-930d-fa64091b57ec" providerId="ADAL" clId="{C28E919D-86CC-41EA-B681-8E35176D4380}" dt="2026-07-01T19:00:50.682" v="9" actId="47"/>
        <pc:sldMkLst>
          <pc:docMk/>
          <pc:sldMk cId="730436521" sldId="256"/>
        </pc:sldMkLst>
      </pc:sldChg>
      <pc:sldChg chg="new del">
        <pc:chgData name="Yesmin Zapata Badillo" userId="85923ae8-b290-4b7f-930d-fa64091b57ec" providerId="ADAL" clId="{C28E919D-86CC-41EA-B681-8E35176D4380}" dt="2026-07-01T19:01:00.890" v="11" actId="47"/>
        <pc:sldMkLst>
          <pc:docMk/>
          <pc:sldMk cId="3088955688" sldId="257"/>
        </pc:sldMkLst>
      </pc:sldChg>
      <pc:sldChg chg="del">
        <pc:chgData name="Yesmin Zapata Badillo" userId="85923ae8-b290-4b7f-930d-fa64091b57ec" providerId="ADAL" clId="{C28E919D-86CC-41EA-B681-8E35176D4380}" dt="2026-07-01T18:48:15.557" v="5" actId="47"/>
        <pc:sldMkLst>
          <pc:docMk/>
          <pc:sldMk cId="1611821855" sldId="268"/>
        </pc:sldMkLst>
      </pc:sldChg>
      <pc:sldChg chg="add del">
        <pc:chgData name="Yesmin Zapata Badillo" userId="85923ae8-b290-4b7f-930d-fa64091b57ec" providerId="ADAL" clId="{C28E919D-86CC-41EA-B681-8E35176D4380}" dt="2026-07-01T19:00:41.300" v="6" actId="47"/>
        <pc:sldMkLst>
          <pc:docMk/>
          <pc:sldMk cId="0" sldId="270"/>
        </pc:sldMkLst>
      </pc:sldChg>
      <pc:sldChg chg="modSp add mod">
        <pc:chgData name="Yesmin Zapata Badillo" userId="85923ae8-b290-4b7f-930d-fa64091b57ec" providerId="ADAL" clId="{C28E919D-86CC-41EA-B681-8E35176D4380}" dt="2026-07-01T19:02:16.116" v="22" actId="1076"/>
        <pc:sldMkLst>
          <pc:docMk/>
          <pc:sldMk cId="0" sldId="273"/>
        </pc:sldMkLst>
        <pc:spChg chg="mod">
          <ac:chgData name="Yesmin Zapata Badillo" userId="85923ae8-b290-4b7f-930d-fa64091b57ec" providerId="ADAL" clId="{C28E919D-86CC-41EA-B681-8E35176D4380}" dt="2026-07-01T19:02:13.211" v="20" actId="1076"/>
          <ac:spMkLst>
            <pc:docMk/>
            <pc:sldMk cId="0" sldId="273"/>
            <ac:spMk id="2" creationId="{D85CDF51-3036-39F5-7D02-54E7043ED8CB}"/>
          </ac:spMkLst>
        </pc:spChg>
        <pc:picChg chg="mod">
          <ac:chgData name="Yesmin Zapata Badillo" userId="85923ae8-b290-4b7f-930d-fa64091b57ec" providerId="ADAL" clId="{C28E919D-86CC-41EA-B681-8E35176D4380}" dt="2026-07-01T19:02:16.116" v="22" actId="1076"/>
          <ac:picMkLst>
            <pc:docMk/>
            <pc:sldMk cId="0" sldId="273"/>
            <ac:picMk id="8" creationId="{CAD3203F-7862-878D-A691-D22A7E57393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CBC1B9C-03B9-4CA1-A348-B09F447E2976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8E7736E3-F70A-4BF9-AEF0-5F775A4E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0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87AF1E74-FC52-42E2-9C45-5648F62BD188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682C4302-F407-452C-92D0-4D86EAD41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6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6400800" cy="12192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8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2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3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0EFC7-B7AB-42E9-9494-E71AB3991D4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69FE-248E-4A26-9E40-32228EBF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DF51-3036-39F5-7D02-54E7043ED8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2712" y="233068"/>
            <a:ext cx="6705600" cy="868362"/>
          </a:xfrm>
        </p:spPr>
        <p:txBody>
          <a:bodyPr/>
          <a:lstStyle/>
          <a:p>
            <a:pPr lvl="0"/>
            <a:r>
              <a:rPr lang="en-US" sz="3200" dirty="0">
                <a:solidFill>
                  <a:srgbClr val="FFFFFF"/>
                </a:solidFill>
              </a:rPr>
              <a:t>Martes, 4 de Agosto: Día de </a:t>
            </a:r>
            <a:r>
              <a:rPr lang="en-US" sz="3200" dirty="0" err="1">
                <a:solidFill>
                  <a:srgbClr val="FFFFFF"/>
                </a:solidFill>
              </a:rPr>
              <a:t>Paciente</a:t>
            </a:r>
            <a:endParaRPr lang="es-PR" sz="3200" dirty="0">
              <a:solidFill>
                <a:srgbClr val="FFFFFF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93B0C92-F1C5-5A36-D88D-2FD1251A5C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796" y="1277938"/>
            <a:ext cx="3835405" cy="415393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2000"/>
              <a:t>Centros - Actividades</a:t>
            </a:r>
            <a:endParaRPr lang="es-PR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32E03-A355-1688-E0C7-60879096AF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91548" y="1713384"/>
            <a:ext cx="4131734" cy="4806955"/>
          </a:xfrm>
        </p:spPr>
        <p:txBody>
          <a:bodyPr anchor="t"/>
          <a:lstStyle/>
          <a:p>
            <a:pPr marL="342900" lvl="0" indent="-342900">
              <a:lnSpc>
                <a:spcPct val="90000"/>
              </a:lnSpc>
              <a:buChar char="•"/>
            </a:pPr>
            <a:r>
              <a:rPr lang="en-US" sz="1400"/>
              <a:t>Todos: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700"/>
              <a:t>Mural de Agradecimiento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sz="1500"/>
              <a:t>Hoja de Costi en pediatría donde puedan escribir como se sientes siendo pacientes de Costa Salud. Se pegaran en un área asignada en las áreas de pediatría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700"/>
              <a:t>Obsequios a pacientes: Promo Items</a:t>
            </a:r>
          </a:p>
          <a:p>
            <a:pPr marL="342900" lvl="0" indent="-342900">
              <a:lnSpc>
                <a:spcPct val="90000"/>
              </a:lnSpc>
              <a:buChar char="•"/>
            </a:pPr>
            <a:r>
              <a:rPr lang="en-US" sz="1300"/>
              <a:t>Rincón: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700"/>
              <a:t>Visita de Therapy Dogs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700"/>
              <a:t>Clínica glucosa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700"/>
              <a:t>Recipe demo: Lcda. Matos</a:t>
            </a:r>
          </a:p>
          <a:p>
            <a:pPr marL="285750" lvl="0" indent="-28575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1300"/>
              <a:t>Aguada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700"/>
              <a:t>Charla First Medical</a:t>
            </a:r>
          </a:p>
          <a:p>
            <a:pPr lvl="0" indent="-28575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1300"/>
              <a:t>Moca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700"/>
              <a:t>Recipe Demo: Lcda. López</a:t>
            </a:r>
          </a:p>
          <a:p>
            <a:pPr lvl="1" indent="0">
              <a:lnSpc>
                <a:spcPct val="90000"/>
              </a:lnSpc>
              <a:spcBef>
                <a:spcPts val="500"/>
              </a:spcBef>
              <a:buNone/>
            </a:pPr>
            <a:endParaRPr lang="en-US" sz="260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7C4062D-948F-4BB7-2EFD-649F073425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0" y="1277938"/>
            <a:ext cx="3835405" cy="487356"/>
          </a:xfrm>
        </p:spPr>
        <p:txBody>
          <a:bodyPr anchor="b"/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2200" b="1"/>
              <a:t>Redes</a:t>
            </a:r>
            <a:endParaRPr lang="es-PR" sz="2200" b="1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3B3EF36-EF93-8D0D-91BB-4C494AF9109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572000" y="1957913"/>
            <a:ext cx="4041776" cy="3951286"/>
          </a:xfrm>
        </p:spPr>
        <p:txBody>
          <a:bodyPr/>
          <a:lstStyle/>
          <a:p>
            <a:pPr lvl="0"/>
            <a:r>
              <a:rPr lang="en-US" sz="2000"/>
              <a:t>Pequeños reels de las actividades ocurriendo</a:t>
            </a:r>
          </a:p>
          <a:p>
            <a:pPr lvl="0"/>
            <a:r>
              <a:rPr lang="en-US" sz="2000"/>
              <a:t>Video de empleados:</a:t>
            </a:r>
          </a:p>
          <a:p>
            <a:pPr lvl="1"/>
            <a:r>
              <a:rPr lang="en-US" sz="1800"/>
              <a:t>Qué se siente al ser parte de Costa Salud</a:t>
            </a:r>
            <a:endParaRPr lang="es-PR" sz="1800"/>
          </a:p>
          <a:p>
            <a:pPr lvl="0"/>
            <a:r>
              <a:rPr lang="es-PR" sz="2000"/>
              <a:t>Fotos de las actividades realizadas</a:t>
            </a:r>
          </a:p>
          <a:p>
            <a:pPr lvl="0"/>
            <a:r>
              <a:rPr lang="es-PR" sz="2000"/>
              <a:t>Video de paciente - Testimonio</a:t>
            </a:r>
            <a:endParaRPr lang="en-US" sz="20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BB7BCE5-3857-5BAE-0685-C5941348B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21" y="4755008"/>
            <a:ext cx="2672983" cy="20106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CAD3203F-7862-878D-A691-D22A7E573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017" y="-1357"/>
            <a:ext cx="2672983" cy="2004727"/>
          </a:xfrm>
          <a:prstGeom prst="rect">
            <a:avLst/>
          </a:prstGeom>
          <a:noFill/>
          <a:ln cap="flat">
            <a:noFill/>
          </a:ln>
          <a:effectLst>
            <a:outerShdw dist="38098" dir="7799737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2a93892-146a-40d2-a663-de2712416fc8}" enabled="0" method="" siteId="{32a93892-146a-40d2-a663-de2712416fc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106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Martes, 4 de Agosto: Día de Paciente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Isabel Torres</dc:creator>
  <cp:lastModifiedBy>Yesmin Zapata Badillo</cp:lastModifiedBy>
  <cp:revision>168</cp:revision>
  <cp:lastPrinted>2016-07-11T17:36:48Z</cp:lastPrinted>
  <dcterms:created xsi:type="dcterms:W3CDTF">2013-07-19T18:34:45Z</dcterms:created>
  <dcterms:modified xsi:type="dcterms:W3CDTF">2026-07-01T19:02:18Z</dcterms:modified>
</cp:coreProperties>
</file>